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6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096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667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23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2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7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6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4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9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B4C8-E14C-4B49-BB2D-8B2EB059EA9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823C91F-7969-423F-95A3-83DFAEF5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1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for accepting new food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Comarniceanu Alexandra, BCBA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2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strategy that can be helpful is allowing the child to choose among new foods he will like to try.</a:t>
            </a:r>
          </a:p>
          <a:p>
            <a:r>
              <a:rPr lang="en-US" dirty="0" smtClean="0"/>
              <a:t>You can prepare 3 plates with 3 new foods, show them to the child (even allow him to manipulate them) and allow him to choose which one he would like to taste.</a:t>
            </a:r>
          </a:p>
          <a:p>
            <a:r>
              <a:rPr lang="en-US" dirty="0" smtClean="0"/>
              <a:t>Make sure to reinforce each attempt (even approximations, in the beginning).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5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each strategy on </a:t>
            </a:r>
            <a:r>
              <a:rPr lang="en-US" smtClean="0"/>
              <a:t>it’s </a:t>
            </a:r>
            <a:r>
              <a:rPr lang="en-US" smtClean="0"/>
              <a:t>own </a:t>
            </a:r>
            <a:r>
              <a:rPr lang="en-US" dirty="0" smtClean="0"/>
              <a:t>or you can choose to combine them in order to design an intervention that best suits the needs of </a:t>
            </a:r>
            <a:r>
              <a:rPr lang="en-US" smtClean="0"/>
              <a:t>your child.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7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Strategies that can be used in order to increase the variety of food that a child eats: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8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Select the new food you want to target.</a:t>
            </a:r>
          </a:p>
          <a:p>
            <a:r>
              <a:rPr lang="en-US" dirty="0" smtClean="0"/>
              <a:t>2. Select a very powerful </a:t>
            </a:r>
            <a:r>
              <a:rPr lang="en-US" dirty="0" err="1" smtClean="0"/>
              <a:t>reinforcer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Cut the new food into small pieces and select one, as your initial target</a:t>
            </a:r>
          </a:p>
          <a:p>
            <a:r>
              <a:rPr lang="en-US" dirty="0" smtClean="0"/>
              <a:t>4. Make sure that the amount of </a:t>
            </a:r>
            <a:r>
              <a:rPr lang="en-US" dirty="0" err="1" smtClean="0"/>
              <a:t>reinforcer</a:t>
            </a:r>
            <a:r>
              <a:rPr lang="en-US" dirty="0" smtClean="0"/>
              <a:t> (if edible) is bigger than the amount of new food, so that it is extremely motivating for the child.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5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Our target is for the child to eat that one small bite of food and receive the </a:t>
            </a:r>
            <a:r>
              <a:rPr lang="en-US" dirty="0" err="1" smtClean="0"/>
              <a:t>reinforcer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6. Gradually, we will increase the amount of new food (from one piece to two, then three, etc.) that the child will have to eat, before receiving the </a:t>
            </a:r>
            <a:r>
              <a:rPr lang="en-US" dirty="0" err="1" smtClean="0"/>
              <a:t>reinforcer</a:t>
            </a:r>
            <a:r>
              <a:rPr lang="en-US" dirty="0" smtClean="0"/>
              <a:t> (and the amount of reinforcement can be gradually decreased, as the child has success and starts to enjoy eating the new food). </a:t>
            </a:r>
          </a:p>
        </p:txBody>
      </p:sp>
    </p:spTree>
    <p:extLst>
      <p:ext uri="{BB962C8B-B14F-4D97-AF65-F5344CB8AC3E}">
        <p14:creationId xmlns:p14="http://schemas.microsoft.com/office/powerpoint/2010/main" val="42758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It is important to create frequent opportunities for this target.</a:t>
            </a:r>
          </a:p>
          <a:p>
            <a:r>
              <a:rPr lang="en-US" dirty="0"/>
              <a:t>8. When we move on to another new food, we need to make sure to maintain the previous one, and offer it to the child throughout the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01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We can start by allowing the child to manipulate the new food.</a:t>
            </a:r>
          </a:p>
          <a:p>
            <a:r>
              <a:rPr lang="en-US" dirty="0" smtClean="0"/>
              <a:t>2. For example, if the target is for the child to eat apples, we can cut one into small pieces, and leave it around the house.</a:t>
            </a:r>
          </a:p>
          <a:p>
            <a:r>
              <a:rPr lang="en-US" dirty="0" smtClean="0"/>
              <a:t>3. We can create activities in which the child has to come into contact with it and manipulate it: play with it , move it from one place to another, give it to us, or even imitate some of the actions we do with it.</a:t>
            </a:r>
          </a:p>
        </p:txBody>
      </p:sp>
    </p:spTree>
    <p:extLst>
      <p:ext uri="{BB962C8B-B14F-4D97-AF65-F5344CB8AC3E}">
        <p14:creationId xmlns:p14="http://schemas.microsoft.com/office/powerpoint/2010/main" val="47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Gradually</a:t>
            </a:r>
            <a:r>
              <a:rPr lang="en-US" dirty="0"/>
              <a:t>, as the child feels comfortable, we can move on to touching it with </a:t>
            </a:r>
            <a:r>
              <a:rPr lang="en-US" dirty="0" smtClean="0"/>
              <a:t>their </a:t>
            </a:r>
            <a:r>
              <a:rPr lang="en-US" dirty="0"/>
              <a:t>lips, putting it in their mouth, chewing it or swallowing it.</a:t>
            </a:r>
          </a:p>
          <a:p>
            <a:r>
              <a:rPr lang="en-US" dirty="0" smtClean="0"/>
              <a:t>5. It </a:t>
            </a:r>
            <a:r>
              <a:rPr lang="en-US" dirty="0"/>
              <a:t>is important to move gradually through the steps, so that the child feels comfortable with each of them and we </a:t>
            </a:r>
            <a:r>
              <a:rPr lang="en-US" dirty="0" smtClean="0"/>
              <a:t>should not force </a:t>
            </a:r>
            <a:r>
              <a:rPr lang="en-US" dirty="0"/>
              <a:t>him to </a:t>
            </a:r>
            <a:r>
              <a:rPr lang="en-US" dirty="0" smtClean="0"/>
              <a:t>eat the new food.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8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very efficient strategy that you can use is gradually moving from one food to another.</a:t>
            </a:r>
          </a:p>
          <a:p>
            <a:r>
              <a:rPr lang="en-US" dirty="0" smtClean="0"/>
              <a:t>You need to start with a food that you child already accepts. </a:t>
            </a:r>
          </a:p>
          <a:p>
            <a:r>
              <a:rPr lang="en-US" dirty="0" smtClean="0"/>
              <a:t>For example, your child is eating mashed potatoes and  you want him to eat mashed broccoli.</a:t>
            </a:r>
          </a:p>
          <a:p>
            <a:r>
              <a:rPr lang="en-US" dirty="0" smtClean="0"/>
              <a:t>You start by mixing 90% of the food he eats and 10% of the new one (in a bowl you will mix 9 spoons of mashed potatoes and one spoon of mashed broccoli) and give the food to your child. If necessary, you can have even less than 10% of the new food.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61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your child is successfully eating the combination, you will gradually decrease the amount of preferred food and increase the amount of new food (8 spoons and 2 spoons, 7 spoons and 3 spoons, etc.), until the bowl/plate will only contain the new food.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459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653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Strategies for accepting new food</vt:lpstr>
      <vt:lpstr>PowerPoint Presentation</vt:lpstr>
      <vt:lpstr>First strategy</vt:lpstr>
      <vt:lpstr>PowerPoint Presentation</vt:lpstr>
      <vt:lpstr>PowerPoint Presentation</vt:lpstr>
      <vt:lpstr>Second strategy</vt:lpstr>
      <vt:lpstr>PowerPoint Presentation</vt:lpstr>
      <vt:lpstr>Third strategy</vt:lpstr>
      <vt:lpstr>PowerPoint Presentation</vt:lpstr>
      <vt:lpstr>Fourth strategy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for accepting new food</dc:title>
  <dc:creator>Microsoft account</dc:creator>
  <cp:lastModifiedBy>Microsoft account</cp:lastModifiedBy>
  <cp:revision>15</cp:revision>
  <dcterms:created xsi:type="dcterms:W3CDTF">2023-08-25T07:01:49Z</dcterms:created>
  <dcterms:modified xsi:type="dcterms:W3CDTF">2023-10-04T06:54:52Z</dcterms:modified>
</cp:coreProperties>
</file>